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3818199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Get Low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either orange cone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11 paper, 8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The space underneath the wall marked with orange paint is a port and may be shot through.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FF9BE3-D911-4AB2-B468-857463F2C3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236" y="3101537"/>
            <a:ext cx="6511271" cy="635692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2824</TotalTime>
  <Words>65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2019-03-20T17:42:54Z</dcterms:modified>
  <cp:category>Shooting</cp:category>
</cp:coreProperties>
</file>

<file path=docProps/thumbnail.jpeg>
</file>